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1"/>
    <p:restoredTop sz="74016"/>
  </p:normalViewPr>
  <p:slideViewPr>
    <p:cSldViewPr snapToGrid="0">
      <p:cViewPr varScale="1">
        <p:scale>
          <a:sx n="95" d="100"/>
          <a:sy n="95" d="100"/>
        </p:scale>
        <p:origin x="20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7E756-FA7D-0E49-A007-321404ECAEED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6654A-D9E3-D644-9DCE-6A24875BE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Introduction: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Topic is long exposure landscape photography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It has the ability to alter perception of time in a still image and convey a sense of mystery and mood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6654A-D9E3-D644-9DCE-6A24875BE60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0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While there is no exact definition of what makes a long exposure, it can be regarded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6654A-D9E3-D644-9DCE-6A24875BE60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0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It can be used in many different scenarios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dirty="0"/>
              <a:t>As a creative tool to alter the sense of reality of an image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6654A-D9E3-D644-9DCE-6A24875BE60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2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dirty="0"/>
              <a:t>To remove moving people from a scene or create a sense of motion through blurring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6654A-D9E3-D644-9DCE-6A24875BE6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52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dirty="0"/>
              <a:t>To shoot the night sky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6654A-D9E3-D644-9DCE-6A24875BE6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8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dirty="0"/>
              <a:t>Low light situations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6654A-D9E3-D644-9DCE-6A24875BE60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6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dirty="0"/>
              <a:t>Create light trails and light painting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6654A-D9E3-D644-9DCE-6A24875BE6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26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dirty="0"/>
              <a:t>Create light trails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6654A-D9E3-D644-9DCE-6A24875BE60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4/14/23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EA1A98-A036-1888-1E3E-B71B6409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988" b="18832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82EC7-628A-37D8-86CD-B1E1FA552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753529"/>
            <a:ext cx="8991600" cy="1645759"/>
          </a:xfrm>
        </p:spPr>
        <p:txBody>
          <a:bodyPr>
            <a:normAutofit/>
          </a:bodyPr>
          <a:lstStyle/>
          <a:p>
            <a:r>
              <a:rPr lang="en-GB" dirty="0"/>
              <a:t>Long exposure photography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D2691-2B6B-4CAD-30AF-6484C44E3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704731"/>
            <a:ext cx="6801612" cy="7889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Altered Reality Landscapes</a:t>
            </a:r>
          </a:p>
          <a:p>
            <a:r>
              <a:rPr lang="en-GB" sz="1800" dirty="0"/>
              <a:t>Stephen Long 2013003477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4F29C-744F-D76F-52BF-020284A93A61}"/>
              </a:ext>
            </a:extLst>
          </p:cNvPr>
          <p:cNvSpPr txBox="1"/>
          <p:nvPr/>
        </p:nvSpPr>
        <p:spPr>
          <a:xfrm>
            <a:off x="10997996" y="4295001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(Burnell, n.d.)</a:t>
            </a:r>
            <a:endParaRPr lang="en-GB" sz="1200" dirty="0"/>
          </a:p>
        </p:txBody>
      </p:sp>
      <p:pic>
        <p:nvPicPr>
          <p:cNvPr id="12" name="Audio Recording 28/03/2023 at 15:01:03">
            <a:hlinkClick r:id="" action="ppaction://media"/>
            <a:extLst>
              <a:ext uri="{FF2B5EF4-FFF2-40B4-BE49-F238E27FC236}">
                <a16:creationId xmlns:a16="http://schemas.microsoft.com/office/drawing/2014/main" id="{B87D3965-4EEA-4272-BE90-4E5C19CF6A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30651" y="6310265"/>
            <a:ext cx="812800" cy="72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54"/>
    </mc:Choice>
    <mc:Fallback xmlns="">
      <p:transition spd="slow" advTm="28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8D34-B71A-3719-85DE-22524837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20" y="974022"/>
            <a:ext cx="9283959" cy="1188720"/>
          </a:xfrm>
        </p:spPr>
        <p:txBody>
          <a:bodyPr>
            <a:normAutofit/>
          </a:bodyPr>
          <a:lstStyle/>
          <a:p>
            <a:r>
              <a:rPr lang="en-GB" sz="4000" cap="none" dirty="0"/>
              <a:t>What is long exposure photography?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D1055-01A6-DD44-D37C-F1A8E6D18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 shutter speed slower than around ½ second.</a:t>
            </a:r>
          </a:p>
          <a:p>
            <a:r>
              <a:rPr lang="en-GB" sz="2800" dirty="0"/>
              <a:t>Usually done on a tripod.</a:t>
            </a:r>
          </a:p>
          <a:p>
            <a:r>
              <a:rPr lang="en-GB" sz="2800" dirty="0"/>
              <a:t>Creative long exposure techniques can be hand-held. </a:t>
            </a:r>
          </a:p>
        </p:txBody>
      </p:sp>
      <p:pic>
        <p:nvPicPr>
          <p:cNvPr id="4" name="Audio Recording 29/03/2023 at 19:11:18">
            <a:hlinkClick r:id="" action="ppaction://media"/>
            <a:extLst>
              <a:ext uri="{FF2B5EF4-FFF2-40B4-BE49-F238E27FC236}">
                <a16:creationId xmlns:a16="http://schemas.microsoft.com/office/drawing/2014/main" id="{8084148D-6EFD-4736-58C2-9477B70E51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1355355" y="5929605"/>
            <a:ext cx="836645" cy="8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C0EED-B8FB-A2C5-87F0-7342C20D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96" y="217283"/>
            <a:ext cx="8666807" cy="561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6F948D-559E-E791-F665-0C5F55485157}"/>
              </a:ext>
            </a:extLst>
          </p:cNvPr>
          <p:cNvSpPr txBox="1"/>
          <p:nvPr/>
        </p:nvSpPr>
        <p:spPr>
          <a:xfrm>
            <a:off x="9356032" y="5828885"/>
            <a:ext cx="1073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0" i="0" u="none" strike="noStrike">
                <a:solidFill>
                  <a:srgbClr val="000000"/>
                </a:solidFill>
                <a:effectLst/>
                <a:latin typeface="-webkit-standard"/>
              </a:rPr>
              <a:t>(Davies, 2013)</a:t>
            </a:r>
            <a:endParaRPr lang="en-GB" sz="1200" dirty="0"/>
          </a:p>
        </p:txBody>
      </p:sp>
      <p:pic>
        <p:nvPicPr>
          <p:cNvPr id="11" name="Audio Recording 28/03/2023 at 15:09:23">
            <a:hlinkClick r:id="" action="ppaction://media"/>
            <a:extLst>
              <a:ext uri="{FF2B5EF4-FFF2-40B4-BE49-F238E27FC236}">
                <a16:creationId xmlns:a16="http://schemas.microsoft.com/office/drawing/2014/main" id="{2E428ED1-1D10-1A6C-5BE2-40A4768C1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99866" y="63180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7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06"/>
    </mc:Choice>
    <mc:Fallback xmlns="">
      <p:transition spd="slow" advTm="25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C3314D0-00D2-643A-73FE-1DD591EE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53" y="108642"/>
            <a:ext cx="7906693" cy="593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63CAA5-65F4-507F-089D-75B47025D577}"/>
              </a:ext>
            </a:extLst>
          </p:cNvPr>
          <p:cNvSpPr txBox="1"/>
          <p:nvPr/>
        </p:nvSpPr>
        <p:spPr>
          <a:xfrm>
            <a:off x="8011952" y="6035339"/>
            <a:ext cx="2176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</a:t>
            </a:r>
            <a:r>
              <a:rPr lang="en-NZ" sz="1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Brodbeck</a:t>
            </a:r>
            <a:r>
              <a:rPr lang="en-NZ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&amp; De </a:t>
            </a:r>
            <a:r>
              <a:rPr lang="en-NZ" sz="1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Barbuat</a:t>
            </a:r>
            <a:r>
              <a:rPr lang="en-NZ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2012)</a:t>
            </a:r>
            <a:endParaRPr lang="en-GB" sz="1200" dirty="0"/>
          </a:p>
        </p:txBody>
      </p:sp>
      <p:pic>
        <p:nvPicPr>
          <p:cNvPr id="2" name="Audio Recording 14/04/2023 at 13:26:50">
            <a:hlinkClick r:id="" action="ppaction://media"/>
            <a:extLst>
              <a:ext uri="{FF2B5EF4-FFF2-40B4-BE49-F238E27FC236}">
                <a16:creationId xmlns:a16="http://schemas.microsoft.com/office/drawing/2014/main" id="{EDFED250-04D7-863C-0DC9-2625E9FA69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6683" y="60293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5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63CAA5-65F4-507F-089D-75B47025D577}"/>
              </a:ext>
            </a:extLst>
          </p:cNvPr>
          <p:cNvSpPr txBox="1"/>
          <p:nvPr/>
        </p:nvSpPr>
        <p:spPr>
          <a:xfrm>
            <a:off x="8382000" y="6581001"/>
            <a:ext cx="10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(Wallace, n.d.)</a:t>
            </a:r>
            <a:endParaRPr lang="en-GB" sz="12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3F116FE-8B56-3FE2-5485-0C1B2DE0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4/04/2023 at 13:28:11">
            <a:hlinkClick r:id="" action="ppaction://media"/>
            <a:extLst>
              <a:ext uri="{FF2B5EF4-FFF2-40B4-BE49-F238E27FC236}">
                <a16:creationId xmlns:a16="http://schemas.microsoft.com/office/drawing/2014/main" id="{2FF0ABF8-6A2D-1F1C-2AF2-12E98B2799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2894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958921-BD40-50C8-D89F-823D6BF4C485}"/>
              </a:ext>
            </a:extLst>
          </p:cNvPr>
          <p:cNvSpPr txBox="1"/>
          <p:nvPr/>
        </p:nvSpPr>
        <p:spPr>
          <a:xfrm>
            <a:off x="10744080" y="5088047"/>
            <a:ext cx="12064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(Williams, n.d.)</a:t>
            </a:r>
            <a:endParaRPr lang="en-GB" sz="1200" dirty="0"/>
          </a:p>
        </p:txBody>
      </p:sp>
      <p:pic>
        <p:nvPicPr>
          <p:cNvPr id="5124" name="Picture 4" descr="man using tripod for photography at sunset">
            <a:extLst>
              <a:ext uri="{FF2B5EF4-FFF2-40B4-BE49-F238E27FC236}">
                <a16:creationId xmlns:a16="http://schemas.microsoft.com/office/drawing/2014/main" id="{E278B550-369D-7F7B-E1EC-8DC85A305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4" y="397485"/>
            <a:ext cx="11289671" cy="457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28/03/2023 at 15:13:28">
            <a:hlinkClick r:id="" action="ppaction://media"/>
            <a:extLst>
              <a:ext uri="{FF2B5EF4-FFF2-40B4-BE49-F238E27FC236}">
                <a16:creationId xmlns:a16="http://schemas.microsoft.com/office/drawing/2014/main" id="{3E8557AB-9B89-59DC-3042-728A1D7F47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85600" y="62456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ght painting Yann Lopin">
            <a:extLst>
              <a:ext uri="{FF2B5EF4-FFF2-40B4-BE49-F238E27FC236}">
                <a16:creationId xmlns:a16="http://schemas.microsoft.com/office/drawing/2014/main" id="{1FB64CBD-62D4-D713-D49C-AD93663A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7" y="190122"/>
            <a:ext cx="8992866" cy="5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958921-BD40-50C8-D89F-823D6BF4C485}"/>
              </a:ext>
            </a:extLst>
          </p:cNvPr>
          <p:cNvSpPr txBox="1"/>
          <p:nvPr/>
        </p:nvSpPr>
        <p:spPr>
          <a:xfrm>
            <a:off x="9549022" y="6183516"/>
            <a:ext cx="10434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</a:t>
            </a:r>
            <a:r>
              <a:rPr lang="en-NZ" sz="1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Lopin</a:t>
            </a:r>
            <a:r>
              <a:rPr lang="en-NZ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n.d.)</a:t>
            </a:r>
            <a:endParaRPr lang="en-GB" sz="1200" dirty="0"/>
          </a:p>
        </p:txBody>
      </p:sp>
      <p:pic>
        <p:nvPicPr>
          <p:cNvPr id="4" name="Audio Recording 28/03/2023 at 15:14:03">
            <a:hlinkClick r:id="" action="ppaction://media"/>
            <a:extLst>
              <a:ext uri="{FF2B5EF4-FFF2-40B4-BE49-F238E27FC236}">
                <a16:creationId xmlns:a16="http://schemas.microsoft.com/office/drawing/2014/main" id="{FEB59D1F-FC85-CFF2-A43D-C1F8C73A1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4064" y="63220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958921-BD40-50C8-D89F-823D6BF4C485}"/>
              </a:ext>
            </a:extLst>
          </p:cNvPr>
          <p:cNvSpPr txBox="1"/>
          <p:nvPr/>
        </p:nvSpPr>
        <p:spPr>
          <a:xfrm>
            <a:off x="8555525" y="6255944"/>
            <a:ext cx="2181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</a:t>
            </a:r>
            <a:r>
              <a:rPr lang="en-NZ" sz="1200" dirty="0">
                <a:solidFill>
                  <a:srgbClr val="000000"/>
                </a:solidFill>
                <a:latin typeface="-webkit-standard"/>
              </a:rPr>
              <a:t>photograph by author, 2018 </a:t>
            </a:r>
            <a:r>
              <a:rPr lang="en-NZ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)</a:t>
            </a:r>
            <a:endParaRPr lang="en-GB" sz="1200" dirty="0"/>
          </a:p>
        </p:txBody>
      </p:sp>
      <p:pic>
        <p:nvPicPr>
          <p:cNvPr id="4" name="Picture 3" descr="A picture containing text, outdoor, sky, scene&#10;&#10;Description automatically generated">
            <a:extLst>
              <a:ext uri="{FF2B5EF4-FFF2-40B4-BE49-F238E27FC236}">
                <a16:creationId xmlns:a16="http://schemas.microsoft.com/office/drawing/2014/main" id="{90A27FE9-2208-A708-FD20-637406ABF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140" y="127438"/>
            <a:ext cx="9071720" cy="6056078"/>
          </a:xfrm>
          <a:prstGeom prst="rect">
            <a:avLst/>
          </a:prstGeom>
        </p:spPr>
      </p:pic>
      <p:pic>
        <p:nvPicPr>
          <p:cNvPr id="2" name="Audio Recording 14/04/2023 at 13:30:14">
            <a:hlinkClick r:id="" action="ppaction://media"/>
            <a:extLst>
              <a:ext uri="{FF2B5EF4-FFF2-40B4-BE49-F238E27FC236}">
                <a16:creationId xmlns:a16="http://schemas.microsoft.com/office/drawing/2014/main" id="{5660DDB9-0806-7AD4-89FD-514ACF637D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9788" y="59880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191</TotalTime>
  <Words>193</Words>
  <Application>Microsoft Macintosh PowerPoint</Application>
  <PresentationFormat>Widescreen</PresentationFormat>
  <Paragraphs>33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-webkit-standard</vt:lpstr>
      <vt:lpstr>Arial</vt:lpstr>
      <vt:lpstr>Calibri</vt:lpstr>
      <vt:lpstr>Gill Sans MT</vt:lpstr>
      <vt:lpstr>Parcel</vt:lpstr>
      <vt:lpstr>Long exposure photography</vt:lpstr>
      <vt:lpstr>What is long exposure photography?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exposure photography</dc:title>
  <dc:creator>Stephen Long</dc:creator>
  <cp:lastModifiedBy>Stephen Long</cp:lastModifiedBy>
  <cp:revision>13</cp:revision>
  <dcterms:created xsi:type="dcterms:W3CDTF">2023-03-27T23:57:46Z</dcterms:created>
  <dcterms:modified xsi:type="dcterms:W3CDTF">2023-04-14T01:31:52Z</dcterms:modified>
</cp:coreProperties>
</file>