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DBCF1-1234-4128-7EA5-A6ED79D6D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C8149-6F99-A3D4-BBB7-B8AD66A84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847F6-15FB-DF1C-279C-F94E0BA4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5494F-AD37-3BA0-D96F-03578BBF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D12C2-136C-6DB5-3B16-26CF91BE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420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DE9F-2B02-5297-CE8B-C15FF92E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34970-4960-138F-5E37-E5477FED6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B088B-4CCA-85F2-E079-568569B4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FCFA2-D66F-A0B5-F677-182497AE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D42EF-2EC7-A34C-FA18-9960C679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613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DB30B-AEC5-5FB4-0C3C-9B8443125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39B34-B3D8-4FDF-83AB-310F43849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32288-FE41-5A93-82E5-42AD63F7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8DF02-7E1D-9B27-93D1-BB2319EE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82354-375C-5619-C7A1-097C75AF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027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BA41-1491-226B-97CC-611CB2C8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6193-0920-4073-51E0-20FC7B248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7DC5A-5FFB-3C2A-BC46-B34B0051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0CDE1-7A65-D1E4-C804-71FE9F2D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286D3-B84B-9E3C-2403-A31106F4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675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4E54-4524-3135-7E02-A0FD2B10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88AED-9153-BAEA-4276-27F94B36D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A27B0-4362-5206-90A2-7D1277F5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30E4A-88B4-13A3-7CCA-D9FA6D2D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CC563-6F1E-1F10-FE51-D3F88B4C1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211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6998F-6C26-8113-DC5D-EC03AA29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1BC1A-BB4E-6E28-626A-CB22F036D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76165-F60F-08F7-81F1-C7317A11D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46DC4-8113-9B07-96CD-A202E35B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DCAEA-0904-17D9-F8FE-627DA2EE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E3CC7-0D9B-70B0-D260-55F4D5BF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211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F4727-58FD-B4BE-DF79-0976FA25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E609F-56A8-6D81-A629-6CAF1B26F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99EC0-1633-CD8F-9167-EC80D5A6F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63DEB-ADF6-730F-8138-F7EE3B7BE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9565C0-5AA7-8176-F3C9-8F8BD5257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67E572-6EFD-1C88-E42B-FC9B21A2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98BC6-F40B-6651-FF9F-8057DA11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453DC3-2D3E-10E4-FBA6-769AAA0E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200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AB04-D3E5-78F6-6135-93E3CC60F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26F39-B7C4-441A-62CC-A8231D0F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5A57F-F854-9B34-290F-3748D1DC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06E3B-32DB-0426-5427-54216D31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952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4A53B-591F-5523-3513-0E42D0C8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7C526-4F49-0E5D-3764-1C143E0B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CA5A1-AC93-827D-35A8-BFBCE1D48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427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EA63-654E-87FE-FA8F-C716A4A42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ABCA5-AFFC-696C-F81A-F7E92220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E61F1-8393-D2E5-4F2B-CF1FB49FF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13AD-2A56-4BBA-BBC7-348BF085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6B13A-BB42-9BA4-A5E8-2FBAB0B3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2CD0B-3C36-7E21-A295-37450881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897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0923-5E3B-72CC-17D9-492F180A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B9A28D-5E4E-827D-387A-B06FBC6F4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D018F-68A0-CED4-3B77-19FA59C40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2FF04-E291-7478-49B4-28CB3EA1C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72687-18E5-A06C-8A61-94F9CA67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757BD-0833-8155-E9FA-CAF86876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63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BF4F1D-1FE4-E662-8896-036527C0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36757-8020-482F-E289-5091FDD32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ECAE-FA67-5303-F5E6-A1599D82E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FD55-AD64-4E66-9795-AC56B642D2A2}" type="datetimeFigureOut">
              <a:rPr lang="en-NZ" smtClean="0"/>
              <a:t>25/01/2024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22A86-3962-690A-19BB-D15055A5A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7BDAF-AA70-3B3E-D486-BCE6D8D82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1B54B-557D-430B-8083-AB97C4D1E6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592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white and black brain&#10;&#10;Description automatically generated">
            <a:extLst>
              <a:ext uri="{FF2B5EF4-FFF2-40B4-BE49-F238E27FC236}">
                <a16:creationId xmlns:a16="http://schemas.microsoft.com/office/drawing/2014/main" id="{B9C82D5D-B577-59B8-C2E0-923302260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69" y="224248"/>
            <a:ext cx="6096012" cy="609601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A05A288-6B41-88B2-1461-BAF40F15D017}"/>
              </a:ext>
            </a:extLst>
          </p:cNvPr>
          <p:cNvSpPr txBox="1"/>
          <p:nvPr/>
        </p:nvSpPr>
        <p:spPr>
          <a:xfrm>
            <a:off x="582094" y="5717149"/>
            <a:ext cx="6284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No dyslexia</a:t>
            </a:r>
            <a:endParaRPr lang="en-NZ" sz="40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2A4FB-F3CA-8C5E-08F0-E399B7ADEA90}"/>
              </a:ext>
            </a:extLst>
          </p:cNvPr>
          <p:cNvSpPr/>
          <p:nvPr/>
        </p:nvSpPr>
        <p:spPr>
          <a:xfrm>
            <a:off x="7781925" y="552450"/>
            <a:ext cx="4048131" cy="57816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[Type your explanation here.]</a:t>
            </a:r>
            <a:endParaRPr lang="en-NZ" dirty="0">
              <a:solidFill>
                <a:schemeClr val="tx1"/>
              </a:solidFill>
            </a:endParaRPr>
          </a:p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2966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white and black brain&#10;&#10;Description automatically generated">
            <a:extLst>
              <a:ext uri="{FF2B5EF4-FFF2-40B4-BE49-F238E27FC236}">
                <a16:creationId xmlns:a16="http://schemas.microsoft.com/office/drawing/2014/main" id="{B9C82D5D-B577-59B8-C2E0-923302260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69" y="224248"/>
            <a:ext cx="6096012" cy="609601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A05A288-6B41-88B2-1461-BAF40F15D017}"/>
              </a:ext>
            </a:extLst>
          </p:cNvPr>
          <p:cNvSpPr txBox="1"/>
          <p:nvPr/>
        </p:nvSpPr>
        <p:spPr>
          <a:xfrm>
            <a:off x="582094" y="5717149"/>
            <a:ext cx="6284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Dyslexia before intervention</a:t>
            </a:r>
            <a:endParaRPr lang="en-NZ" sz="40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2A4FB-F3CA-8C5E-08F0-E399B7ADEA90}"/>
              </a:ext>
            </a:extLst>
          </p:cNvPr>
          <p:cNvSpPr/>
          <p:nvPr/>
        </p:nvSpPr>
        <p:spPr>
          <a:xfrm>
            <a:off x="7781925" y="552450"/>
            <a:ext cx="4048131" cy="57816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[Type your explanation here.]</a:t>
            </a:r>
            <a:endParaRPr lang="en-NZ" dirty="0">
              <a:solidFill>
                <a:schemeClr val="tx1"/>
              </a:solidFill>
            </a:endParaRPr>
          </a:p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222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white and black brain&#10;&#10;Description automatically generated">
            <a:extLst>
              <a:ext uri="{FF2B5EF4-FFF2-40B4-BE49-F238E27FC236}">
                <a16:creationId xmlns:a16="http://schemas.microsoft.com/office/drawing/2014/main" id="{B9C82D5D-B577-59B8-C2E0-923302260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69" y="224248"/>
            <a:ext cx="6096012" cy="609601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A05A288-6B41-88B2-1461-BAF40F15D017}"/>
              </a:ext>
            </a:extLst>
          </p:cNvPr>
          <p:cNvSpPr txBox="1"/>
          <p:nvPr/>
        </p:nvSpPr>
        <p:spPr>
          <a:xfrm>
            <a:off x="582094" y="5717149"/>
            <a:ext cx="6284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Dyslexia following intervention</a:t>
            </a:r>
            <a:endParaRPr lang="en-NZ" sz="4000" dirty="0">
              <a:solidFill>
                <a:schemeClr val="tx1">
                  <a:lumMod val="75000"/>
                  <a:lumOff val="2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2A4FB-F3CA-8C5E-08F0-E399B7ADEA90}"/>
              </a:ext>
            </a:extLst>
          </p:cNvPr>
          <p:cNvSpPr/>
          <p:nvPr/>
        </p:nvSpPr>
        <p:spPr>
          <a:xfrm>
            <a:off x="7781925" y="552450"/>
            <a:ext cx="4048131" cy="57816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[Type your explanation here.]</a:t>
            </a:r>
            <a:endParaRPr lang="en-NZ" dirty="0">
              <a:solidFill>
                <a:schemeClr val="tx1"/>
              </a:solidFill>
            </a:endParaRPr>
          </a:p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0103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Franklin Gothic Demi Cond</vt:lpstr>
      <vt:lpstr>Office Theme</vt:lpstr>
      <vt:lpstr>PowerPoint Presentation</vt:lpstr>
      <vt:lpstr>PowerPoint Presentation</vt:lpstr>
      <vt:lpstr>PowerPoint Presentation</vt:lpstr>
    </vt:vector>
  </TitlesOfParts>
  <Company>UP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Walker</dc:creator>
  <cp:lastModifiedBy>Laura Walker</cp:lastModifiedBy>
  <cp:revision>2</cp:revision>
  <dcterms:created xsi:type="dcterms:W3CDTF">2024-01-18T01:30:05Z</dcterms:created>
  <dcterms:modified xsi:type="dcterms:W3CDTF">2024-01-24T21:16:02Z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2024-01-18T02:09:50Z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b339de50-8c88-40ca-b0d8-7c616b04cc05</vt:lpwstr>
  </property>
  <property fmtid="{D5CDD505-2E9C-101B-9397-08002B2CF9AE}" pid="8" name="MSIP_Label_c96ed6d7-747c-41fd-b042-ff14484edc24_ContentBits">
    <vt:lpwstr>0</vt:lpwstr>
  </property>
</Properties>
</file>