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2" r:id="rId6"/>
    <p:sldId id="266" r:id="rId7"/>
    <p:sldId id="263" r:id="rId8"/>
    <p:sldId id="264" r:id="rId9"/>
    <p:sldId id="265" r:id="rId10"/>
    <p:sldId id="260" r:id="rId11"/>
    <p:sldId id="261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0940" autoAdjust="0"/>
  </p:normalViewPr>
  <p:slideViewPr>
    <p:cSldViewPr snapToGrid="0">
      <p:cViewPr varScale="1">
        <p:scale>
          <a:sx n="78" d="100"/>
          <a:sy n="78" d="100"/>
        </p:scale>
        <p:origin x="18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a Mills" userId="56c34adc-2bfc-48c8-8ebc-88e59f1999d1" providerId="ADAL" clId="{5E797300-89D9-4CE7-970C-4BF52C794D54}"/>
    <pc:docChg chg="modSld">
      <pc:chgData name="Tara Mills" userId="56c34adc-2bfc-48c8-8ebc-88e59f1999d1" providerId="ADAL" clId="{5E797300-89D9-4CE7-970C-4BF52C794D54}" dt="2023-02-13T23:16:10.062" v="3" actId="113"/>
      <pc:docMkLst>
        <pc:docMk/>
      </pc:docMkLst>
      <pc:sldChg chg="modSp mod">
        <pc:chgData name="Tara Mills" userId="56c34adc-2bfc-48c8-8ebc-88e59f1999d1" providerId="ADAL" clId="{5E797300-89D9-4CE7-970C-4BF52C794D54}" dt="2023-02-13T23:15:53.425" v="0" actId="113"/>
        <pc:sldMkLst>
          <pc:docMk/>
          <pc:sldMk cId="4196436406" sldId="256"/>
        </pc:sldMkLst>
        <pc:spChg chg="mod">
          <ac:chgData name="Tara Mills" userId="56c34adc-2bfc-48c8-8ebc-88e59f1999d1" providerId="ADAL" clId="{5E797300-89D9-4CE7-970C-4BF52C794D54}" dt="2023-02-13T23:15:53.425" v="0" actId="113"/>
          <ac:spMkLst>
            <pc:docMk/>
            <pc:sldMk cId="4196436406" sldId="256"/>
            <ac:spMk id="2" creationId="{9BBAB77C-1875-0DC9-741C-19423F6774AC}"/>
          </ac:spMkLst>
        </pc:spChg>
      </pc:sldChg>
      <pc:sldChg chg="modSp mod">
        <pc:chgData name="Tara Mills" userId="56c34adc-2bfc-48c8-8ebc-88e59f1999d1" providerId="ADAL" clId="{5E797300-89D9-4CE7-970C-4BF52C794D54}" dt="2023-02-13T23:15:56.663" v="1" actId="113"/>
        <pc:sldMkLst>
          <pc:docMk/>
          <pc:sldMk cId="2171339179" sldId="257"/>
        </pc:sldMkLst>
        <pc:spChg chg="mod">
          <ac:chgData name="Tara Mills" userId="56c34adc-2bfc-48c8-8ebc-88e59f1999d1" providerId="ADAL" clId="{5E797300-89D9-4CE7-970C-4BF52C794D54}" dt="2023-02-13T23:15:56.663" v="1" actId="113"/>
          <ac:spMkLst>
            <pc:docMk/>
            <pc:sldMk cId="2171339179" sldId="257"/>
            <ac:spMk id="2" creationId="{9BBAB77C-1875-0DC9-741C-19423F6774AC}"/>
          </ac:spMkLst>
        </pc:spChg>
      </pc:sldChg>
      <pc:sldChg chg="modSp mod">
        <pc:chgData name="Tara Mills" userId="56c34adc-2bfc-48c8-8ebc-88e59f1999d1" providerId="ADAL" clId="{5E797300-89D9-4CE7-970C-4BF52C794D54}" dt="2023-02-13T23:16:05.728" v="2" actId="113"/>
        <pc:sldMkLst>
          <pc:docMk/>
          <pc:sldMk cId="528299541" sldId="258"/>
        </pc:sldMkLst>
        <pc:spChg chg="mod">
          <ac:chgData name="Tara Mills" userId="56c34adc-2bfc-48c8-8ebc-88e59f1999d1" providerId="ADAL" clId="{5E797300-89D9-4CE7-970C-4BF52C794D54}" dt="2023-02-13T23:16:05.728" v="2" actId="113"/>
          <ac:spMkLst>
            <pc:docMk/>
            <pc:sldMk cId="528299541" sldId="258"/>
            <ac:spMk id="2" creationId="{9BBAB77C-1875-0DC9-741C-19423F6774AC}"/>
          </ac:spMkLst>
        </pc:spChg>
      </pc:sldChg>
      <pc:sldChg chg="modSp mod">
        <pc:chgData name="Tara Mills" userId="56c34adc-2bfc-48c8-8ebc-88e59f1999d1" providerId="ADAL" clId="{5E797300-89D9-4CE7-970C-4BF52C794D54}" dt="2023-02-13T23:16:10.062" v="3" actId="113"/>
        <pc:sldMkLst>
          <pc:docMk/>
          <pc:sldMk cId="628581692" sldId="259"/>
        </pc:sldMkLst>
        <pc:spChg chg="mod">
          <ac:chgData name="Tara Mills" userId="56c34adc-2bfc-48c8-8ebc-88e59f1999d1" providerId="ADAL" clId="{5E797300-89D9-4CE7-970C-4BF52C794D54}" dt="2023-02-13T23:16:10.062" v="3" actId="113"/>
          <ac:spMkLst>
            <pc:docMk/>
            <pc:sldMk cId="628581692" sldId="259"/>
            <ac:spMk id="2" creationId="{9BBAB77C-1875-0DC9-741C-19423F6774AC}"/>
          </ac:spMkLst>
        </pc:spChg>
      </pc:sldChg>
    </pc:docChg>
  </pc:docChgLst>
  <pc:docChgLst>
    <pc:chgData name="Tara Mills" userId="56c34adc-2bfc-48c8-8ebc-88e59f1999d1" providerId="ADAL" clId="{1C1DD303-7FB3-44E4-BD4F-20C4885FD72A}"/>
    <pc:docChg chg="custSel modSld">
      <pc:chgData name="Tara Mills" userId="56c34adc-2bfc-48c8-8ebc-88e59f1999d1" providerId="ADAL" clId="{1C1DD303-7FB3-44E4-BD4F-20C4885FD72A}" dt="2023-02-13T04:45:55.378" v="467"/>
      <pc:docMkLst>
        <pc:docMk/>
      </pc:docMkLst>
      <pc:sldChg chg="modSp mod">
        <pc:chgData name="Tara Mills" userId="56c34adc-2bfc-48c8-8ebc-88e59f1999d1" providerId="ADAL" clId="{1C1DD303-7FB3-44E4-BD4F-20C4885FD72A}" dt="2023-02-13T04:36:53.154" v="0" actId="113"/>
        <pc:sldMkLst>
          <pc:docMk/>
          <pc:sldMk cId="1160167564" sldId="260"/>
        </pc:sldMkLst>
        <pc:spChg chg="mod">
          <ac:chgData name="Tara Mills" userId="56c34adc-2bfc-48c8-8ebc-88e59f1999d1" providerId="ADAL" clId="{1C1DD303-7FB3-44E4-BD4F-20C4885FD72A}" dt="2023-02-13T04:36:53.154" v="0" actId="113"/>
          <ac:spMkLst>
            <pc:docMk/>
            <pc:sldMk cId="1160167564" sldId="260"/>
            <ac:spMk id="2" creationId="{9BBAB77C-1875-0DC9-741C-19423F6774AC}"/>
          </ac:spMkLst>
        </pc:spChg>
      </pc:sldChg>
      <pc:sldChg chg="modSp mod modNotesTx">
        <pc:chgData name="Tara Mills" userId="56c34adc-2bfc-48c8-8ebc-88e59f1999d1" providerId="ADAL" clId="{1C1DD303-7FB3-44E4-BD4F-20C4885FD72A}" dt="2023-02-13T04:39:54.948" v="50"/>
        <pc:sldMkLst>
          <pc:docMk/>
          <pc:sldMk cId="1216874483" sldId="261"/>
        </pc:sldMkLst>
        <pc:spChg chg="mod">
          <ac:chgData name="Tara Mills" userId="56c34adc-2bfc-48c8-8ebc-88e59f1999d1" providerId="ADAL" clId="{1C1DD303-7FB3-44E4-BD4F-20C4885FD72A}" dt="2023-02-13T04:39:15.184" v="37" actId="1076"/>
          <ac:spMkLst>
            <pc:docMk/>
            <pc:sldMk cId="1216874483" sldId="261"/>
            <ac:spMk id="2" creationId="{9BBAB77C-1875-0DC9-741C-19423F6774AC}"/>
          </ac:spMkLst>
        </pc:spChg>
        <pc:spChg chg="mod">
          <ac:chgData name="Tara Mills" userId="56c34adc-2bfc-48c8-8ebc-88e59f1999d1" providerId="ADAL" clId="{1C1DD303-7FB3-44E4-BD4F-20C4885FD72A}" dt="2023-02-13T04:39:30.635" v="42" actId="20577"/>
          <ac:spMkLst>
            <pc:docMk/>
            <pc:sldMk cId="1216874483" sldId="261"/>
            <ac:spMk id="3" creationId="{BBC71E07-607C-C4C2-1D8C-78ED3DE7AB2A}"/>
          </ac:spMkLst>
        </pc:spChg>
      </pc:sldChg>
      <pc:sldChg chg="modNotesTx">
        <pc:chgData name="Tara Mills" userId="56c34adc-2bfc-48c8-8ebc-88e59f1999d1" providerId="ADAL" clId="{1C1DD303-7FB3-44E4-BD4F-20C4885FD72A}" dt="2023-02-13T04:37:55.716" v="19" actId="20577"/>
        <pc:sldMkLst>
          <pc:docMk/>
          <pc:sldMk cId="3496186996" sldId="262"/>
        </pc:sldMkLst>
      </pc:sldChg>
      <pc:sldChg chg="modSp mod">
        <pc:chgData name="Tara Mills" userId="56c34adc-2bfc-48c8-8ebc-88e59f1999d1" providerId="ADAL" clId="{1C1DD303-7FB3-44E4-BD4F-20C4885FD72A}" dt="2023-02-13T04:38:57.034" v="36" actId="1076"/>
        <pc:sldMkLst>
          <pc:docMk/>
          <pc:sldMk cId="164753523" sldId="263"/>
        </pc:sldMkLst>
        <pc:spChg chg="mod">
          <ac:chgData name="Tara Mills" userId="56c34adc-2bfc-48c8-8ebc-88e59f1999d1" providerId="ADAL" clId="{1C1DD303-7FB3-44E4-BD4F-20C4885FD72A}" dt="2023-02-13T04:38:57.034" v="36" actId="1076"/>
          <ac:spMkLst>
            <pc:docMk/>
            <pc:sldMk cId="164753523" sldId="263"/>
            <ac:spMk id="4" creationId="{74640DC2-85EB-A3C9-998D-160CDB16D82A}"/>
          </ac:spMkLst>
        </pc:spChg>
      </pc:sldChg>
      <pc:sldChg chg="modSp mod">
        <pc:chgData name="Tara Mills" userId="56c34adc-2bfc-48c8-8ebc-88e59f1999d1" providerId="ADAL" clId="{1C1DD303-7FB3-44E4-BD4F-20C4885FD72A}" dt="2023-02-13T04:38:35.082" v="31" actId="20577"/>
        <pc:sldMkLst>
          <pc:docMk/>
          <pc:sldMk cId="301972865" sldId="264"/>
        </pc:sldMkLst>
        <pc:spChg chg="mod">
          <ac:chgData name="Tara Mills" userId="56c34adc-2bfc-48c8-8ebc-88e59f1999d1" providerId="ADAL" clId="{1C1DD303-7FB3-44E4-BD4F-20C4885FD72A}" dt="2023-02-13T04:38:35.082" v="31" actId="20577"/>
          <ac:spMkLst>
            <pc:docMk/>
            <pc:sldMk cId="301972865" sldId="264"/>
            <ac:spMk id="4" creationId="{A1199B7B-B082-5BE9-B7DF-0D76EA74E070}"/>
          </ac:spMkLst>
        </pc:spChg>
      </pc:sldChg>
      <pc:sldChg chg="modSp mod modNotesTx">
        <pc:chgData name="Tara Mills" userId="56c34adc-2bfc-48c8-8ebc-88e59f1999d1" providerId="ADAL" clId="{1C1DD303-7FB3-44E4-BD4F-20C4885FD72A}" dt="2023-02-13T04:38:25.610" v="25" actId="20577"/>
        <pc:sldMkLst>
          <pc:docMk/>
          <pc:sldMk cId="403005282" sldId="265"/>
        </pc:sldMkLst>
        <pc:spChg chg="mod">
          <ac:chgData name="Tara Mills" userId="56c34adc-2bfc-48c8-8ebc-88e59f1999d1" providerId="ADAL" clId="{1C1DD303-7FB3-44E4-BD4F-20C4885FD72A}" dt="2023-02-13T04:38:25.610" v="25" actId="20577"/>
          <ac:spMkLst>
            <pc:docMk/>
            <pc:sldMk cId="403005282" sldId="265"/>
            <ac:spMk id="3" creationId="{BBC71E07-607C-C4C2-1D8C-78ED3DE7AB2A}"/>
          </ac:spMkLst>
        </pc:spChg>
      </pc:sldChg>
      <pc:sldChg chg="modSp mod">
        <pc:chgData name="Tara Mills" userId="56c34adc-2bfc-48c8-8ebc-88e59f1999d1" providerId="ADAL" clId="{1C1DD303-7FB3-44E4-BD4F-20C4885FD72A}" dt="2023-02-13T04:38:50.952" v="35" actId="20577"/>
        <pc:sldMkLst>
          <pc:docMk/>
          <pc:sldMk cId="4112972517" sldId="266"/>
        </pc:sldMkLst>
        <pc:spChg chg="mod">
          <ac:chgData name="Tara Mills" userId="56c34adc-2bfc-48c8-8ebc-88e59f1999d1" providerId="ADAL" clId="{1C1DD303-7FB3-44E4-BD4F-20C4885FD72A}" dt="2023-02-13T04:38:50.952" v="35" actId="20577"/>
          <ac:spMkLst>
            <pc:docMk/>
            <pc:sldMk cId="4112972517" sldId="266"/>
            <ac:spMk id="4" creationId="{9B327FDA-AA2C-60CC-DBCF-34F5D70E71FD}"/>
          </ac:spMkLst>
        </pc:spChg>
      </pc:sldChg>
      <pc:sldChg chg="modSp mod modNotesTx">
        <pc:chgData name="Tara Mills" userId="56c34adc-2bfc-48c8-8ebc-88e59f1999d1" providerId="ADAL" clId="{1C1DD303-7FB3-44E4-BD4F-20C4885FD72A}" dt="2023-02-13T04:42:53.153" v="97" actId="120"/>
        <pc:sldMkLst>
          <pc:docMk/>
          <pc:sldMk cId="3276964408" sldId="267"/>
        </pc:sldMkLst>
        <pc:spChg chg="mod">
          <ac:chgData name="Tara Mills" userId="56c34adc-2bfc-48c8-8ebc-88e59f1999d1" providerId="ADAL" clId="{1C1DD303-7FB3-44E4-BD4F-20C4885FD72A}" dt="2023-02-13T04:40:16.889" v="53" actId="14100"/>
          <ac:spMkLst>
            <pc:docMk/>
            <pc:sldMk cId="3276964408" sldId="267"/>
            <ac:spMk id="2" creationId="{9BBAB77C-1875-0DC9-741C-19423F6774AC}"/>
          </ac:spMkLst>
        </pc:spChg>
        <pc:spChg chg="mod">
          <ac:chgData name="Tara Mills" userId="56c34adc-2bfc-48c8-8ebc-88e59f1999d1" providerId="ADAL" clId="{1C1DD303-7FB3-44E4-BD4F-20C4885FD72A}" dt="2023-02-13T04:42:53.153" v="97" actId="120"/>
          <ac:spMkLst>
            <pc:docMk/>
            <pc:sldMk cId="3276964408" sldId="267"/>
            <ac:spMk id="3" creationId="{BBC71E07-607C-C4C2-1D8C-78ED3DE7AB2A}"/>
          </ac:spMkLst>
        </pc:spChg>
      </pc:sldChg>
      <pc:sldChg chg="modSp mod modNotesTx">
        <pc:chgData name="Tara Mills" userId="56c34adc-2bfc-48c8-8ebc-88e59f1999d1" providerId="ADAL" clId="{1C1DD303-7FB3-44E4-BD4F-20C4885FD72A}" dt="2023-02-13T04:42:48.229" v="96" actId="120"/>
        <pc:sldMkLst>
          <pc:docMk/>
          <pc:sldMk cId="2212234271" sldId="268"/>
        </pc:sldMkLst>
        <pc:spChg chg="mod">
          <ac:chgData name="Tara Mills" userId="56c34adc-2bfc-48c8-8ebc-88e59f1999d1" providerId="ADAL" clId="{1C1DD303-7FB3-44E4-BD4F-20C4885FD72A}" dt="2023-02-13T04:40:53.434" v="67" actId="1076"/>
          <ac:spMkLst>
            <pc:docMk/>
            <pc:sldMk cId="2212234271" sldId="268"/>
            <ac:spMk id="2" creationId="{9BBAB77C-1875-0DC9-741C-19423F6774AC}"/>
          </ac:spMkLst>
        </pc:spChg>
        <pc:spChg chg="mod">
          <ac:chgData name="Tara Mills" userId="56c34adc-2bfc-48c8-8ebc-88e59f1999d1" providerId="ADAL" clId="{1C1DD303-7FB3-44E4-BD4F-20C4885FD72A}" dt="2023-02-13T04:42:48.229" v="96" actId="120"/>
          <ac:spMkLst>
            <pc:docMk/>
            <pc:sldMk cId="2212234271" sldId="268"/>
            <ac:spMk id="3" creationId="{BBC71E07-607C-C4C2-1D8C-78ED3DE7AB2A}"/>
          </ac:spMkLst>
        </pc:spChg>
      </pc:sldChg>
      <pc:sldChg chg="modSp mod modNotesTx">
        <pc:chgData name="Tara Mills" userId="56c34adc-2bfc-48c8-8ebc-88e59f1999d1" providerId="ADAL" clId="{1C1DD303-7FB3-44E4-BD4F-20C4885FD72A}" dt="2023-02-13T04:43:07.723" v="100" actId="120"/>
        <pc:sldMkLst>
          <pc:docMk/>
          <pc:sldMk cId="371576501" sldId="269"/>
        </pc:sldMkLst>
        <pc:spChg chg="mod">
          <ac:chgData name="Tara Mills" userId="56c34adc-2bfc-48c8-8ebc-88e59f1999d1" providerId="ADAL" clId="{1C1DD303-7FB3-44E4-BD4F-20C4885FD72A}" dt="2023-02-13T04:41:14.837" v="72" actId="14100"/>
          <ac:spMkLst>
            <pc:docMk/>
            <pc:sldMk cId="371576501" sldId="269"/>
            <ac:spMk id="2" creationId="{9BBAB77C-1875-0DC9-741C-19423F6774AC}"/>
          </ac:spMkLst>
        </pc:spChg>
        <pc:spChg chg="mod">
          <ac:chgData name="Tara Mills" userId="56c34adc-2bfc-48c8-8ebc-88e59f1999d1" providerId="ADAL" clId="{1C1DD303-7FB3-44E4-BD4F-20C4885FD72A}" dt="2023-02-13T04:43:07.723" v="100" actId="120"/>
          <ac:spMkLst>
            <pc:docMk/>
            <pc:sldMk cId="371576501" sldId="269"/>
            <ac:spMk id="3" creationId="{BBC71E07-607C-C4C2-1D8C-78ED3DE7AB2A}"/>
          </ac:spMkLst>
        </pc:spChg>
      </pc:sldChg>
      <pc:sldChg chg="modSp mod modNotesTx">
        <pc:chgData name="Tara Mills" userId="56c34adc-2bfc-48c8-8ebc-88e59f1999d1" providerId="ADAL" clId="{1C1DD303-7FB3-44E4-BD4F-20C4885FD72A}" dt="2023-02-13T04:43:02.697" v="99" actId="20577"/>
        <pc:sldMkLst>
          <pc:docMk/>
          <pc:sldMk cId="1809910658" sldId="270"/>
        </pc:sldMkLst>
        <pc:spChg chg="mod">
          <ac:chgData name="Tara Mills" userId="56c34adc-2bfc-48c8-8ebc-88e59f1999d1" providerId="ADAL" clId="{1C1DD303-7FB3-44E4-BD4F-20C4885FD72A}" dt="2023-02-13T04:42:19.830" v="89" actId="1076"/>
          <ac:spMkLst>
            <pc:docMk/>
            <pc:sldMk cId="1809910658" sldId="270"/>
            <ac:spMk id="2" creationId="{9BBAB77C-1875-0DC9-741C-19423F6774AC}"/>
          </ac:spMkLst>
        </pc:spChg>
        <pc:spChg chg="mod">
          <ac:chgData name="Tara Mills" userId="56c34adc-2bfc-48c8-8ebc-88e59f1999d1" providerId="ADAL" clId="{1C1DD303-7FB3-44E4-BD4F-20C4885FD72A}" dt="2023-02-13T04:43:02.697" v="99" actId="20577"/>
          <ac:spMkLst>
            <pc:docMk/>
            <pc:sldMk cId="1809910658" sldId="270"/>
            <ac:spMk id="3" creationId="{BBC71E07-607C-C4C2-1D8C-78ED3DE7AB2A}"/>
          </ac:spMkLst>
        </pc:spChg>
      </pc:sldChg>
      <pc:sldChg chg="modSp mod modNotesTx">
        <pc:chgData name="Tara Mills" userId="56c34adc-2bfc-48c8-8ebc-88e59f1999d1" providerId="ADAL" clId="{1C1DD303-7FB3-44E4-BD4F-20C4885FD72A}" dt="2023-02-13T04:45:55.378" v="467"/>
        <pc:sldMkLst>
          <pc:docMk/>
          <pc:sldMk cId="4047269479" sldId="271"/>
        </pc:sldMkLst>
        <pc:spChg chg="mod">
          <ac:chgData name="Tara Mills" userId="56c34adc-2bfc-48c8-8ebc-88e59f1999d1" providerId="ADAL" clId="{1C1DD303-7FB3-44E4-BD4F-20C4885FD72A}" dt="2023-02-13T04:43:30.655" v="105" actId="14100"/>
          <ac:spMkLst>
            <pc:docMk/>
            <pc:sldMk cId="4047269479" sldId="271"/>
            <ac:spMk id="2" creationId="{9BBAB77C-1875-0DC9-741C-19423F6774AC}"/>
          </ac:spMkLst>
        </pc:spChg>
        <pc:spChg chg="mod">
          <ac:chgData name="Tara Mills" userId="56c34adc-2bfc-48c8-8ebc-88e59f1999d1" providerId="ADAL" clId="{1C1DD303-7FB3-44E4-BD4F-20C4885FD72A}" dt="2023-02-13T04:43:46.819" v="112" actId="20577"/>
          <ac:spMkLst>
            <pc:docMk/>
            <pc:sldMk cId="4047269479" sldId="271"/>
            <ac:spMk id="3" creationId="{BBC71E07-607C-C4C2-1D8C-78ED3DE7AB2A}"/>
          </ac:spMkLst>
        </pc:spChg>
      </pc:sldChg>
      <pc:sldChg chg="modSp mod modNotesTx">
        <pc:chgData name="Tara Mills" userId="56c34adc-2bfc-48c8-8ebc-88e59f1999d1" providerId="ADAL" clId="{1C1DD303-7FB3-44E4-BD4F-20C4885FD72A}" dt="2023-02-13T04:45:34.297" v="448" actId="20577"/>
        <pc:sldMkLst>
          <pc:docMk/>
          <pc:sldMk cId="3859201347" sldId="272"/>
        </pc:sldMkLst>
        <pc:spChg chg="mod">
          <ac:chgData name="Tara Mills" userId="56c34adc-2bfc-48c8-8ebc-88e59f1999d1" providerId="ADAL" clId="{1C1DD303-7FB3-44E4-BD4F-20C4885FD72A}" dt="2023-02-13T04:44:03.333" v="116" actId="14100"/>
          <ac:spMkLst>
            <pc:docMk/>
            <pc:sldMk cId="3859201347" sldId="272"/>
            <ac:spMk id="2" creationId="{9BBAB77C-1875-0DC9-741C-19423F6774AC}"/>
          </ac:spMkLst>
        </pc:spChg>
        <pc:spChg chg="mod">
          <ac:chgData name="Tara Mills" userId="56c34adc-2bfc-48c8-8ebc-88e59f1999d1" providerId="ADAL" clId="{1C1DD303-7FB3-44E4-BD4F-20C4885FD72A}" dt="2023-02-13T04:44:09.555" v="119" actId="20577"/>
          <ac:spMkLst>
            <pc:docMk/>
            <pc:sldMk cId="3859201347" sldId="272"/>
            <ac:spMk id="3" creationId="{BBC71E07-607C-C4C2-1D8C-78ED3DE7AB2A}"/>
          </ac:spMkLst>
        </pc:spChg>
      </pc:sldChg>
      <pc:sldChg chg="modSp mod modNotesTx">
        <pc:chgData name="Tara Mills" userId="56c34adc-2bfc-48c8-8ebc-88e59f1999d1" providerId="ADAL" clId="{1C1DD303-7FB3-44E4-BD4F-20C4885FD72A}" dt="2023-02-13T04:45:44.065" v="466" actId="20577"/>
        <pc:sldMkLst>
          <pc:docMk/>
          <pc:sldMk cId="1992497106" sldId="273"/>
        </pc:sldMkLst>
        <pc:spChg chg="mod">
          <ac:chgData name="Tara Mills" userId="56c34adc-2bfc-48c8-8ebc-88e59f1999d1" providerId="ADAL" clId="{1C1DD303-7FB3-44E4-BD4F-20C4885FD72A}" dt="2023-02-13T04:44:56.410" v="308" actId="14100"/>
          <ac:spMkLst>
            <pc:docMk/>
            <pc:sldMk cId="1992497106" sldId="273"/>
            <ac:spMk id="2" creationId="{9BBAB77C-1875-0DC9-741C-19423F6774AC}"/>
          </ac:spMkLst>
        </pc:spChg>
        <pc:spChg chg="mod">
          <ac:chgData name="Tara Mills" userId="56c34adc-2bfc-48c8-8ebc-88e59f1999d1" providerId="ADAL" clId="{1C1DD303-7FB3-44E4-BD4F-20C4885FD72A}" dt="2023-02-13T04:45:06.836" v="312" actId="20577"/>
          <ac:spMkLst>
            <pc:docMk/>
            <pc:sldMk cId="1992497106" sldId="273"/>
            <ac:spMk id="3" creationId="{BBC71E07-607C-C4C2-1D8C-78ED3DE7AB2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4A2AD-D12C-4902-9533-19CE8001ADC9}" type="datetimeFigureOut">
              <a:rPr lang="en-AU" smtClean="0"/>
              <a:t>14/02/2023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A1564-EB63-4DF1-A928-A04405ECECE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37596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AU" dirty="0"/>
              <a:t>Title: Performance Skills for eSports</a:t>
            </a:r>
          </a:p>
          <a:p>
            <a:pPr rtl="0"/>
            <a:r>
              <a:rPr lang="en-AU" dirty="0"/>
              <a:t>Instructions for students: Add your presentation title in the space provided.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86834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dirty="0"/>
              <a:t>This slide is a title for the next section of information </a:t>
            </a:r>
          </a:p>
          <a:p>
            <a:pPr rtl="0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86021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Delete the caption and add your information 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26652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Delete the caption and add your information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38915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Delete the caption and add your information 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133347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Delete the caption and add your information 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45785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Delete the caption and add your information 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429444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Delete the caption and add your information 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983143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to students:</a:t>
            </a:r>
          </a:p>
          <a:p>
            <a:r>
              <a:rPr lang="en-US" dirty="0"/>
              <a:t>Provide a summary of the information you have covered throughout the presentation.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4130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 to students:</a:t>
            </a:r>
          </a:p>
          <a:p>
            <a:r>
              <a:rPr lang="en-US" dirty="0"/>
              <a:t>Close your presentation</a:t>
            </a:r>
          </a:p>
          <a:p>
            <a:r>
              <a:rPr lang="en-US" dirty="0"/>
              <a:t>You may wish to add a quote, statement or thank you for the audience.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3186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AU" dirty="0"/>
              <a:t>Student instructions: Add the names of each team member who will be working on the presentation in the space provided.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31958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AU" dirty="0"/>
              <a:t>Student instructions: </a:t>
            </a:r>
          </a:p>
          <a:p>
            <a:pPr rtl="0"/>
            <a:r>
              <a:rPr lang="en-AU" dirty="0"/>
              <a:t>Add an opening- for example a quote relevant to the presentation. </a:t>
            </a:r>
          </a:p>
          <a:p>
            <a:pPr rtl="0"/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95916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AU" dirty="0"/>
              <a:t>Outline/ Agenda " Order“</a:t>
            </a:r>
          </a:p>
          <a:p>
            <a:pPr rtl="0"/>
            <a:r>
              <a:rPr lang="en-AU" dirty="0"/>
              <a:t>Add the outline/agenda in the order you will be presenting.  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62297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1067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Delete the caption and add your information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95063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Delete the caption and add your information 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8837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Delete the caption and add your information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513291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Delete the caption and add your information </a:t>
            </a:r>
            <a:endParaRPr lang="en-AU" dirty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A1564-EB63-4DF1-A928-A04405ECECE3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2068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6820B-C8C1-F215-4DAA-544A02D073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01FA1C-94E8-4363-6633-40B7E3C0A6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10AB34-A59F-1134-A860-1D9E254CD8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B510-D04E-4930-8D5B-9FF62E885206}" type="datetimeFigureOut">
              <a:rPr lang="en-AU" smtClean="0"/>
              <a:t>14/02/2023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34041-4BAC-C210-1B07-F8083FC3B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248A9-F239-9181-AAEA-58818BCD2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B97-75A5-475D-A271-C64A04A195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345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0CFBD-7D40-415F-EDFE-F64E87508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41484-588C-44BA-70ED-30C8AD848D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04E5B5-6E84-5D5C-0B36-6ABCE6D60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B510-D04E-4930-8D5B-9FF62E885206}" type="datetimeFigureOut">
              <a:rPr lang="en-AU" smtClean="0"/>
              <a:t>14/02/2023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91AAA-C9C1-7BD4-DCD2-192A87853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8BF9A-83D1-A0E6-1F39-1ABD2ACBB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B97-75A5-475D-A271-C64A04A195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0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A7EA12-8CFB-7ED9-5005-60CFADDFA5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F2234D-D0CC-C52E-A75A-E34F901EF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4C978-F6C4-7462-7DA6-BB14D70AA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B510-D04E-4930-8D5B-9FF62E885206}" type="datetimeFigureOut">
              <a:rPr lang="en-AU" smtClean="0"/>
              <a:t>14/02/2023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827185-9C39-9B84-D5EF-F70F48058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4A239A-97E9-68F6-9868-43986C4D6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B97-75A5-475D-A271-C64A04A195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34845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3B9F6-FB3A-7809-2B95-B3ACCB072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76DF0-2AE8-9AB6-3A80-C66E12F95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FD4E19-BCA5-6230-7B53-B64CBB479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B510-D04E-4930-8D5B-9FF62E885206}" type="datetimeFigureOut">
              <a:rPr lang="en-AU" smtClean="0"/>
              <a:t>14/02/2023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A3721-68C9-13AC-DAF4-754D684A6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9DEB69-8766-2158-07FE-760A66146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B97-75A5-475D-A271-C64A04A195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5165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A735E8-C051-E7B6-9CB6-C2AF6608C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1C860-A111-0385-AC2D-BD8F316530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4D78A-046F-1265-8C05-05EBD8C7C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B510-D04E-4930-8D5B-9FF62E885206}" type="datetimeFigureOut">
              <a:rPr lang="en-AU" smtClean="0"/>
              <a:t>14/02/2023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73FCD6-E2BD-22B9-943F-4D124B0C0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2B3EA-7A78-CC8E-EAC8-0FC5C7D21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B97-75A5-475D-A271-C64A04A195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4979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4BA19-0C26-0435-F9E0-3B960B894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A7FEA-9EE9-6ECF-0DA8-4CCA7043E0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663CF-A770-5868-25F7-2AD301526E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555E99-F002-B9AF-E0AA-777B91ADC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B510-D04E-4930-8D5B-9FF62E885206}" type="datetimeFigureOut">
              <a:rPr lang="en-AU" smtClean="0"/>
              <a:t>14/02/2023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B19B29-8F09-E165-F1B6-BC827B442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22C5DF-AC07-97E1-24E5-41CAB6CCE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B97-75A5-475D-A271-C64A04A195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560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799A7-5FC2-D6A7-7327-B1BC731D4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619B63-F90A-3B66-C571-86C13149A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A824AB-5E65-D6EA-C031-D31C1BC92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54BB0C-354A-7B35-10EE-B7D6E6F162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1CB545-323A-A628-EC73-268ABC807A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CE4DC6-84AB-6D8F-9980-3AB426D6E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B510-D04E-4930-8D5B-9FF62E885206}" type="datetimeFigureOut">
              <a:rPr lang="en-AU" smtClean="0"/>
              <a:t>14/02/2023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9477D4-2341-F2EF-318E-3CE621820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67745F-5F02-8F3B-1615-31F1890FB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B97-75A5-475D-A271-C64A04A195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64943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4AAC3-81C1-DFF6-74CA-EF593F5F4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A6B76D-363F-E895-7A46-981A99508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B510-D04E-4930-8D5B-9FF62E885206}" type="datetimeFigureOut">
              <a:rPr lang="en-AU" smtClean="0"/>
              <a:t>14/02/2023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630327-C33A-7E3E-5EEE-10ECA958B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95D2A6-3550-9A7C-3EA0-760ED2E43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B97-75A5-475D-A271-C64A04A195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392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B8C4BD-6383-1D82-8FA5-9684600EA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B510-D04E-4930-8D5B-9FF62E885206}" type="datetimeFigureOut">
              <a:rPr lang="en-AU" smtClean="0"/>
              <a:t>14/02/2023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F24B50-BCE7-FFDD-C702-EE3C1A8C7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34032-6BBA-552D-7FC0-6931A0780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B97-75A5-475D-A271-C64A04A195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0139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BA779-7663-A3E8-B3DB-A1534D438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3EE9F3-EAA2-E77D-530C-038C5F865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62DE9D-C942-0B3B-44F1-30C454F30B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DC8FE5-EFB4-A241-6F49-299E040F6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B510-D04E-4930-8D5B-9FF62E885206}" type="datetimeFigureOut">
              <a:rPr lang="en-AU" smtClean="0"/>
              <a:t>14/02/2023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407877-6F96-7691-B800-8EDE7612E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E4B13F-0CBB-405D-E5E9-6FDA7EBCF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B97-75A5-475D-A271-C64A04A195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355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C0243-66F4-18EB-DE14-0E133F216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8F8FB4-1DC2-296C-2D52-9A3B02EEDA9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7CF89E-2F09-A649-1C8A-4C1184751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D9EE2C-B548-AA49-C4D9-60398EB0A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B510-D04E-4930-8D5B-9FF62E885206}" type="datetimeFigureOut">
              <a:rPr lang="en-AU" smtClean="0"/>
              <a:t>14/02/2023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856207-0FA7-8D8F-F665-9AE3BC16F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A7E583-EC82-08E7-9703-7E8988092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50B97-75A5-475D-A271-C64A04A195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8910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1A86946-EC18-8FB9-042F-C235AFD66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39013C-2A8F-5855-FFCC-FE6E8C5999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F31E4-B329-69F6-CF8B-A98C2FE876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1B510-D04E-4930-8D5B-9FF62E885206}" type="datetimeFigureOut">
              <a:rPr lang="en-AU" smtClean="0"/>
              <a:t>14/02/2023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095CF-D137-9B6F-68A1-D4FF63B0B3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D5DF1-7752-4FF4-4D79-99FCFE1F0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50B97-75A5-475D-A271-C64A04A1954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8616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Title: [</a:t>
            </a:r>
            <a:r>
              <a:rPr lang="en-AU" b="1" dirty="0"/>
              <a:t>Performance Skills for eSports]</a:t>
            </a:r>
            <a:br>
              <a:rPr lang="en-AU" dirty="0"/>
            </a:br>
            <a:r>
              <a:rPr lang="en-US" dirty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964364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/>
              <a:t>eSports Coach Performance Skills and Knowledge Areas </a:t>
            </a:r>
          </a:p>
        </p:txBody>
      </p:sp>
    </p:spTree>
    <p:extLst>
      <p:ext uri="{BB962C8B-B14F-4D97-AF65-F5344CB8AC3E}">
        <p14:creationId xmlns:p14="http://schemas.microsoft.com/office/powerpoint/2010/main" val="1160167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52550" y="1222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AU" sz="6000" dirty="0"/>
              <a:t>Player/Team skills development </a:t>
            </a:r>
            <a:br>
              <a:rPr lang="en-AU" sz="6000" dirty="0"/>
            </a:b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C71E07-607C-C4C2-1D8C-78ED3DE7A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2925" y="2143125"/>
            <a:ext cx="10125075" cy="4486275"/>
          </a:xfrm>
        </p:spPr>
        <p:txBody>
          <a:bodyPr>
            <a:normAutofit/>
          </a:bodyPr>
          <a:lstStyle/>
          <a:p>
            <a:r>
              <a:rPr lang="en-US" dirty="0"/>
              <a:t>(Add information about this subtopic here)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6874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88" y="0"/>
            <a:ext cx="11658600" cy="1828800"/>
          </a:xfrm>
        </p:spPr>
        <p:txBody>
          <a:bodyPr>
            <a:normAutofit/>
          </a:bodyPr>
          <a:lstStyle/>
          <a:p>
            <a:pPr rtl="0"/>
            <a:r>
              <a:rPr lang="en-AU" sz="6000" dirty="0"/>
              <a:t>Strategising and performance analysis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C71E07-607C-C4C2-1D8C-78ED3DE7A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42875" y="1828800"/>
            <a:ext cx="11930063" cy="4800600"/>
          </a:xfrm>
        </p:spPr>
        <p:txBody>
          <a:bodyPr>
            <a:normAutofit/>
          </a:bodyPr>
          <a:lstStyle/>
          <a:p>
            <a:pPr algn="l" rtl="0"/>
            <a:r>
              <a:rPr lang="en-AU" dirty="0"/>
              <a:t>(Add information about this subtopic in this section)</a:t>
            </a:r>
            <a:endParaRPr lang="en-AU" sz="24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769644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838" y="150812"/>
            <a:ext cx="11677650" cy="2101849"/>
          </a:xfrm>
        </p:spPr>
        <p:txBody>
          <a:bodyPr>
            <a:normAutofit/>
          </a:bodyPr>
          <a:lstStyle/>
          <a:p>
            <a:pPr rtl="0"/>
            <a:r>
              <a:rPr lang="en-AU" dirty="0"/>
              <a:t>Communication, motivation and mentoring </a:t>
            </a:r>
            <a:endParaRPr lang="en-AU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C71E07-607C-C4C2-1D8C-78ED3DE7A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7175" y="2630487"/>
            <a:ext cx="11644313" cy="4076701"/>
          </a:xfrm>
        </p:spPr>
        <p:txBody>
          <a:bodyPr>
            <a:normAutofit/>
          </a:bodyPr>
          <a:lstStyle/>
          <a:p>
            <a:pPr algn="l" rtl="0"/>
            <a:r>
              <a:rPr lang="en-AU" sz="2400" dirty="0"/>
              <a:t>(Add subtopic content)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12234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2425" y="0"/>
            <a:ext cx="11487150" cy="1243013"/>
          </a:xfrm>
        </p:spPr>
        <p:txBody>
          <a:bodyPr>
            <a:normAutofit/>
          </a:bodyPr>
          <a:lstStyle/>
          <a:p>
            <a:pPr rtl="0"/>
            <a:r>
              <a:rPr lang="en-AU" sz="6000" dirty="0"/>
              <a:t>Managing/co-ordinating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C71E07-607C-C4C2-1D8C-78ED3DE7A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42875" y="1485899"/>
            <a:ext cx="12130088" cy="4843463"/>
          </a:xfrm>
        </p:spPr>
        <p:txBody>
          <a:bodyPr>
            <a:normAutofit/>
          </a:bodyPr>
          <a:lstStyle/>
          <a:p>
            <a:pPr algn="l"/>
            <a:r>
              <a:rPr lang="en-AU" sz="2400" dirty="0"/>
              <a:t>(Add subtopic content)</a:t>
            </a:r>
          </a:p>
          <a:p>
            <a:r>
              <a:rPr lang="en-US" dirty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1576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8263" y="250826"/>
            <a:ext cx="9144000" cy="1135062"/>
          </a:xfrm>
        </p:spPr>
        <p:txBody>
          <a:bodyPr>
            <a:normAutofit/>
          </a:bodyPr>
          <a:lstStyle/>
          <a:p>
            <a:pPr algn="l" rtl="0"/>
            <a:r>
              <a:rPr lang="en-AU" dirty="0"/>
              <a:t>Psycho-physical fitness </a:t>
            </a:r>
            <a:endParaRPr lang="en-AU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C71E07-607C-C4C2-1D8C-78ED3DE7A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7188" y="1714500"/>
            <a:ext cx="11487150" cy="4892674"/>
          </a:xfrm>
        </p:spPr>
        <p:txBody>
          <a:bodyPr>
            <a:normAutofit/>
          </a:bodyPr>
          <a:lstStyle/>
          <a:p>
            <a:pPr algn="l" rtl="0"/>
            <a:r>
              <a:rPr lang="en-AU" dirty="0"/>
              <a:t>)Add subtopic information here.)</a:t>
            </a:r>
            <a:endParaRPr lang="en-AU" sz="24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09910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162" y="122238"/>
            <a:ext cx="11472863" cy="1277937"/>
          </a:xfrm>
        </p:spPr>
        <p:txBody>
          <a:bodyPr>
            <a:normAutofit/>
          </a:bodyPr>
          <a:lstStyle/>
          <a:p>
            <a:pPr algn="l" rtl="0"/>
            <a:r>
              <a:rPr lang="en-AU" dirty="0"/>
              <a:t>Game and competition knowledge</a:t>
            </a:r>
            <a:endParaRPr lang="en-AU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C71E07-607C-C4C2-1D8C-78ED3DE7A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162" y="1600200"/>
            <a:ext cx="11744326" cy="5000625"/>
          </a:xfrm>
        </p:spPr>
        <p:txBody>
          <a:bodyPr>
            <a:normAutofit/>
          </a:bodyPr>
          <a:lstStyle/>
          <a:p>
            <a:pPr algn="l" rtl="0"/>
            <a:r>
              <a:rPr lang="en-AU" dirty="0"/>
              <a:t>(Add subtopic information here)</a:t>
            </a:r>
            <a:endParaRPr lang="en-AU" sz="24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47269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5775" y="0"/>
            <a:ext cx="11430000" cy="942975"/>
          </a:xfrm>
        </p:spPr>
        <p:txBody>
          <a:bodyPr>
            <a:normAutofit/>
          </a:bodyPr>
          <a:lstStyle/>
          <a:p>
            <a:pPr rtl="0"/>
            <a:r>
              <a:rPr lang="en-AU" dirty="0"/>
              <a:t>Conclusion </a:t>
            </a:r>
            <a:endParaRPr lang="en-AU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C71E07-607C-C4C2-1D8C-78ED3DE7A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7164" y="1655763"/>
            <a:ext cx="11329986" cy="4502150"/>
          </a:xfrm>
        </p:spPr>
        <p:txBody>
          <a:bodyPr>
            <a:normAutofit/>
          </a:bodyPr>
          <a:lstStyle/>
          <a:p>
            <a:pPr algn="l" rtl="0"/>
            <a:r>
              <a:rPr lang="en-AU" dirty="0"/>
              <a:t>(Add summary of content delivered here)</a:t>
            </a:r>
            <a:endParaRPr lang="en-AU" sz="2400" dirty="0"/>
          </a:p>
          <a:p>
            <a:pPr algn="l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59201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1715751" cy="1085850"/>
          </a:xfrm>
        </p:spPr>
        <p:txBody>
          <a:bodyPr>
            <a:normAutofit/>
          </a:bodyPr>
          <a:lstStyle/>
          <a:p>
            <a:pPr rtl="0"/>
            <a:r>
              <a:rPr lang="en-AU" dirty="0"/>
              <a:t>Closing  </a:t>
            </a:r>
            <a:endParaRPr lang="en-AU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C71E07-607C-C4C2-1D8C-78ED3DE7A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449" y="1085851"/>
            <a:ext cx="11915775" cy="5572124"/>
          </a:xfrm>
        </p:spPr>
        <p:txBody>
          <a:bodyPr>
            <a:normAutofit/>
          </a:bodyPr>
          <a:lstStyle/>
          <a:p>
            <a:pPr algn="l" rtl="0"/>
            <a:r>
              <a:rPr lang="en-AU" dirty="0"/>
              <a:t>(Add closing statement here) </a:t>
            </a:r>
            <a:endParaRPr lang="en-AU" sz="2400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92497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AU" b="1" dirty="0"/>
              <a:t>Team members</a:t>
            </a:r>
            <a:br>
              <a:rPr lang="en-AU" dirty="0"/>
            </a:b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C71E07-607C-C4C2-1D8C-78ED3DE7AB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(Full names and brief Introduction)</a:t>
            </a:r>
          </a:p>
        </p:txBody>
      </p:sp>
    </p:spTree>
    <p:extLst>
      <p:ext uri="{BB962C8B-B14F-4D97-AF65-F5344CB8AC3E}">
        <p14:creationId xmlns:p14="http://schemas.microsoft.com/office/powerpoint/2010/main" val="2171339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b="1" dirty="0"/>
              <a:t>Opening:</a:t>
            </a:r>
            <a:br>
              <a:rPr lang="en-AU" b="1" dirty="0"/>
            </a:br>
            <a:r>
              <a:rPr lang="en-AU" b="1" dirty="0"/>
              <a:t>(You could have a quote here)</a:t>
            </a:r>
            <a:br>
              <a:rPr lang="en-AU" dirty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28299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5412" y="679450"/>
            <a:ext cx="9144000" cy="6635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Outline/ Agenda</a:t>
            </a:r>
            <a:endParaRPr lang="en-AU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C71E07-607C-C4C2-1D8C-78ED3DE7A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1528763"/>
            <a:ext cx="11315700" cy="5329237"/>
          </a:xfrm>
        </p:spPr>
        <p:txBody>
          <a:bodyPr>
            <a:normAutofit fontScale="92500" lnSpcReduction="20000"/>
          </a:bodyPr>
          <a:lstStyle/>
          <a:p>
            <a:pPr rtl="0"/>
            <a:r>
              <a:rPr lang="en-US" sz="2600" dirty="0"/>
              <a:t>(Include the order/agenda of what you will be presenting)</a:t>
            </a:r>
          </a:p>
          <a:p>
            <a:pPr algn="l" rtl="0"/>
            <a:r>
              <a:rPr lang="en-AU" dirty="0"/>
              <a:t> </a:t>
            </a:r>
            <a:r>
              <a:rPr lang="en-AU" sz="2600" b="1" dirty="0"/>
              <a:t>eSports Player Performance Skills and Knowledge Areas: (1 topic per page)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AU" sz="2600" dirty="0"/>
              <a:t>Coordination/motor skills Tactical-cognitive abilities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AU" sz="2600" dirty="0"/>
              <a:t> Social abilities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AU" sz="2600" dirty="0"/>
              <a:t> Condition Psychological (psychic) abilities 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AU" sz="2600" dirty="0"/>
              <a:t>Technical/media abilities</a:t>
            </a:r>
          </a:p>
          <a:p>
            <a:pPr algn="l" rtl="0"/>
            <a:r>
              <a:rPr lang="en-AU" sz="2600" b="1" dirty="0"/>
              <a:t>eSports Coach Performance Skills and Knowledge Areas </a:t>
            </a:r>
            <a:r>
              <a:rPr lang="en-AU" sz="2600" dirty="0"/>
              <a:t>(1 topic per page; · 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AU" sz="2600" dirty="0"/>
              <a:t>Player/Team skills development 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AU" sz="2600" dirty="0"/>
              <a:t>Strategising and performance analysis 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AU" sz="2600" dirty="0"/>
              <a:t> Communication, motivation and mentoring 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AU" sz="2600" dirty="0"/>
              <a:t> Managing/co-ordinating ·</a:t>
            </a:r>
          </a:p>
          <a:p>
            <a:pPr marL="342900" indent="-342900" algn="l" rtl="0">
              <a:buFont typeface="Arial" panose="020B0604020202020204" pitchFamily="34" charset="0"/>
              <a:buChar char="•"/>
            </a:pPr>
            <a:r>
              <a:rPr lang="en-AU" sz="2600" dirty="0"/>
              <a:t>Psycho-physical fitness · Game and competition knowledge)</a:t>
            </a:r>
          </a:p>
          <a:p>
            <a:r>
              <a:rPr lang="en-US" dirty="0"/>
              <a:t>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28581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6887" y="3097212"/>
            <a:ext cx="9144000" cy="663575"/>
          </a:xfrm>
        </p:spPr>
        <p:txBody>
          <a:bodyPr>
            <a:normAutofit fontScale="90000"/>
          </a:bodyPr>
          <a:lstStyle/>
          <a:p>
            <a:pPr algn="l" rtl="0"/>
            <a:r>
              <a:rPr lang="en-AU" sz="6000" b="1" dirty="0"/>
              <a:t>eSports Player Performance Skills and Knowledge Areas</a:t>
            </a:r>
          </a:p>
        </p:txBody>
      </p:sp>
    </p:spTree>
    <p:extLst>
      <p:ext uri="{BB962C8B-B14F-4D97-AF65-F5344CB8AC3E}">
        <p14:creationId xmlns:p14="http://schemas.microsoft.com/office/powerpoint/2010/main" val="3496186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09700" y="1108075"/>
            <a:ext cx="9144000" cy="663575"/>
          </a:xfrm>
        </p:spPr>
        <p:txBody>
          <a:bodyPr>
            <a:normAutofit fontScale="90000"/>
          </a:bodyPr>
          <a:lstStyle/>
          <a:p>
            <a:pPr rtl="0"/>
            <a:r>
              <a:rPr lang="en-AU" sz="6000" dirty="0"/>
              <a:t>Coordination/motor skills Tactical-cognitive abilities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9B327FDA-AA2C-60CC-DBCF-34F5D70E71FD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7163" y="2057400"/>
            <a:ext cx="11315700" cy="5329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(Add the information for this subtopic in this section) 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12972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5412" y="679450"/>
            <a:ext cx="9144000" cy="663575"/>
          </a:xfrm>
        </p:spPr>
        <p:txBody>
          <a:bodyPr>
            <a:normAutofit fontScale="90000"/>
          </a:bodyPr>
          <a:lstStyle/>
          <a:p>
            <a:pPr rtl="0"/>
            <a:r>
              <a:rPr lang="en-AU" sz="6000" dirty="0"/>
              <a:t>Social abilities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C71E07-607C-C4C2-1D8C-78ED3DE7A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1528763"/>
            <a:ext cx="11315700" cy="5329237"/>
          </a:xfrm>
        </p:spPr>
        <p:txBody>
          <a:bodyPr>
            <a:normAutofit/>
          </a:bodyPr>
          <a:lstStyle/>
          <a:p>
            <a:pPr algn="l" rtl="0"/>
            <a:r>
              <a:rPr lang="en-AU" dirty="0"/>
              <a:t> </a:t>
            </a:r>
            <a:r>
              <a:rPr lang="en-US" dirty="0"/>
              <a:t>  </a:t>
            </a:r>
            <a:endParaRPr lang="en-AU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74640DC2-85EB-A3C9-998D-160CDB16D82A}"/>
              </a:ext>
            </a:extLst>
          </p:cNvPr>
          <p:cNvSpPr txBox="1">
            <a:spLocks/>
          </p:cNvSpPr>
          <p:nvPr/>
        </p:nvSpPr>
        <p:spPr>
          <a:xfrm>
            <a:off x="309562" y="1528763"/>
            <a:ext cx="11315700" cy="53292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(Add the information for this subtopic in this section)  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4753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5412" y="1000919"/>
            <a:ext cx="9144000" cy="663575"/>
          </a:xfrm>
        </p:spPr>
        <p:txBody>
          <a:bodyPr>
            <a:normAutofit fontScale="90000"/>
          </a:bodyPr>
          <a:lstStyle/>
          <a:p>
            <a:pPr rtl="0"/>
            <a:r>
              <a:rPr lang="en-AU" sz="6000" dirty="0"/>
              <a:t>Condition Psychological (psychic) abilities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C71E07-607C-C4C2-1D8C-78ED3DE7A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1528763"/>
            <a:ext cx="11315700" cy="5329237"/>
          </a:xfrm>
        </p:spPr>
        <p:txBody>
          <a:bodyPr>
            <a:normAutofit/>
          </a:bodyPr>
          <a:lstStyle/>
          <a:p>
            <a:r>
              <a:rPr lang="en-US" dirty="0"/>
              <a:t>  </a:t>
            </a:r>
            <a:endParaRPr lang="en-AU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A1199B7B-B082-5BE9-B7DF-0D76EA74E070}"/>
              </a:ext>
            </a:extLst>
          </p:cNvPr>
          <p:cNvSpPr txBox="1">
            <a:spLocks/>
          </p:cNvSpPr>
          <p:nvPr/>
        </p:nvSpPr>
        <p:spPr>
          <a:xfrm>
            <a:off x="697706" y="1800225"/>
            <a:ext cx="10796587" cy="5057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(Add the information for this subtopic in this section)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1972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AB77C-1875-0DC9-741C-19423F6774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5412" y="679450"/>
            <a:ext cx="9144000" cy="663575"/>
          </a:xfrm>
        </p:spPr>
        <p:txBody>
          <a:bodyPr>
            <a:normAutofit fontScale="90000"/>
          </a:bodyPr>
          <a:lstStyle/>
          <a:p>
            <a:pPr rtl="0"/>
            <a:r>
              <a:rPr lang="en-AU" sz="6000" dirty="0"/>
              <a:t>Technical/media abilities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C71E07-607C-C4C2-1D8C-78ED3DE7A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913" y="1528763"/>
            <a:ext cx="11315700" cy="5329237"/>
          </a:xfrm>
        </p:spPr>
        <p:txBody>
          <a:bodyPr>
            <a:normAutofit/>
          </a:bodyPr>
          <a:lstStyle/>
          <a:p>
            <a:r>
              <a:rPr lang="en-US" dirty="0"/>
              <a:t>(Add the information on this subtopic here)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30052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497</Words>
  <Application>Microsoft Office PowerPoint</Application>
  <PresentationFormat>Widescreen</PresentationFormat>
  <Paragraphs>88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Title: [Performance Skills for eSports]  </vt:lpstr>
      <vt:lpstr>Team members </vt:lpstr>
      <vt:lpstr>Opening: (You could have a quote here) </vt:lpstr>
      <vt:lpstr>Outline/ Agenda</vt:lpstr>
      <vt:lpstr>eSports Player Performance Skills and Knowledge Areas</vt:lpstr>
      <vt:lpstr>Coordination/motor skills Tactical-cognitive abilities</vt:lpstr>
      <vt:lpstr>Social abilities</vt:lpstr>
      <vt:lpstr>Condition Psychological (psychic) abilities </vt:lpstr>
      <vt:lpstr>Technical/media abilities</vt:lpstr>
      <vt:lpstr>eSports Coach Performance Skills and Knowledge Areas </vt:lpstr>
      <vt:lpstr>Player/Team skills development  </vt:lpstr>
      <vt:lpstr>Strategising and performance analysis </vt:lpstr>
      <vt:lpstr>Communication, motivation and mentoring </vt:lpstr>
      <vt:lpstr>Managing/co-ordinating</vt:lpstr>
      <vt:lpstr>Psycho-physical fitness </vt:lpstr>
      <vt:lpstr>Game and competition knowledge</vt:lpstr>
      <vt:lpstr>Conclusion </vt:lpstr>
      <vt:lpstr>Closing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Title: [Performance Skills for eSports]  </dc:title>
  <dc:creator>Tara Mills</dc:creator>
  <cp:lastModifiedBy>Tara Mills</cp:lastModifiedBy>
  <cp:revision>1</cp:revision>
  <dcterms:created xsi:type="dcterms:W3CDTF">2023-02-13T03:52:35Z</dcterms:created>
  <dcterms:modified xsi:type="dcterms:W3CDTF">2023-02-13T23:16:17Z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96ed6d7-747c-41fd-b042-ff14484edc24_Enabled">
    <vt:lpwstr>true</vt:lpwstr>
  </property>
  <property fmtid="{D5CDD505-2E9C-101B-9397-08002B2CF9AE}" pid="3" name="MSIP_Label_c96ed6d7-747c-41fd-b042-ff14484edc24_SetDate">
    <vt:lpwstr>2023-02-13T04:36:03Z</vt:lpwstr>
  </property>
  <property fmtid="{D5CDD505-2E9C-101B-9397-08002B2CF9AE}" pid="4" name="MSIP_Label_c96ed6d7-747c-41fd-b042-ff14484edc24_Method">
    <vt:lpwstr>Standard</vt:lpwstr>
  </property>
  <property fmtid="{D5CDD505-2E9C-101B-9397-08002B2CF9AE}" pid="5" name="MSIP_Label_c96ed6d7-747c-41fd-b042-ff14484edc24_Name">
    <vt:lpwstr>defa4170-0d19-0005-0004-bc88714345d2</vt:lpwstr>
  </property>
  <property fmtid="{D5CDD505-2E9C-101B-9397-08002B2CF9AE}" pid="6" name="MSIP_Label_c96ed6d7-747c-41fd-b042-ff14484edc24_SiteId">
    <vt:lpwstr>6a425d0d-58f2-4e36-8689-10002b2ec567</vt:lpwstr>
  </property>
  <property fmtid="{D5CDD505-2E9C-101B-9397-08002B2CF9AE}" pid="7" name="MSIP_Label_c96ed6d7-747c-41fd-b042-ff14484edc24_ActionId">
    <vt:lpwstr>b4767d14-9edb-4e0f-bb1e-a2bfc6154e9b</vt:lpwstr>
  </property>
  <property fmtid="{D5CDD505-2E9C-101B-9397-08002B2CF9AE}" pid="8" name="MSIP_Label_c96ed6d7-747c-41fd-b042-ff14484edc24_ContentBits">
    <vt:lpwstr>0</vt:lpwstr>
  </property>
</Properties>
</file>